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404" r:id="rId2"/>
    <p:sldId id="408" r:id="rId3"/>
    <p:sldId id="409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on Quixote (2019.01.11)" id="{571451DF-BE07-4C20-B10D-ABF7A4E15B5F}">
          <p14:sldIdLst>
            <p14:sldId id="404"/>
            <p14:sldId id="408"/>
            <p14:sldId id="409"/>
          </p14:sldIdLst>
        </p14:section>
        <p14:section name="Default Section" id="{F956FE2E-E17C-2E4D-885C-4080BA96E00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7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FCAE151-99DD-0D01-703A-25D200FFF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90" y="643466"/>
            <a:ext cx="4234009" cy="557106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15AA7E59-4382-A277-E640-666F794EB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909" y="643467"/>
            <a:ext cx="412258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5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Text, Monitor, Backofen, Bildschirm enthält.&#10;&#10;Automatisch generierte Beschreibung">
            <a:extLst>
              <a:ext uri="{FF2B5EF4-FFF2-40B4-BE49-F238E27FC236}">
                <a16:creationId xmlns:a16="http://schemas.microsoft.com/office/drawing/2014/main" id="{19E90EA0-C3DE-323E-F631-BE78428252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3615"/>
          <a:stretch/>
        </p:blipFill>
        <p:spPr>
          <a:xfrm>
            <a:off x="20" y="10"/>
            <a:ext cx="3252449" cy="3388883"/>
          </a:xfrm>
          <a:prstGeom prst="rect">
            <a:avLst/>
          </a:prstGeom>
        </p:spPr>
      </p:pic>
      <p:pic>
        <p:nvPicPr>
          <p:cNvPr id="11" name="Grafik 10" descr="Ein Bild, das Text, Bildschirm, Bilderrahmen, Küchengerät enthält.&#10;&#10;Automatisch generierte Beschreibung">
            <a:extLst>
              <a:ext uri="{FF2B5EF4-FFF2-40B4-BE49-F238E27FC236}">
                <a16:creationId xmlns:a16="http://schemas.microsoft.com/office/drawing/2014/main" id="{3E263653-6D52-3FA1-5782-4018CF76DE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" r="5823"/>
          <a:stretch/>
        </p:blipFill>
        <p:spPr>
          <a:xfrm>
            <a:off x="3326764" y="10"/>
            <a:ext cx="3261413" cy="338327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99AD4EE-6352-58E4-9D72-7503A7B415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93" b="-2"/>
          <a:stretch/>
        </p:blipFill>
        <p:spPr>
          <a:xfrm>
            <a:off x="6653530" y="10"/>
            <a:ext cx="3252469" cy="3383270"/>
          </a:xfrm>
          <a:prstGeom prst="rect">
            <a:avLst/>
          </a:prstGeom>
        </p:spPr>
      </p:pic>
      <p:pic>
        <p:nvPicPr>
          <p:cNvPr id="5" name="Grafik 4" descr="Ein Bild, das Text, Monitor, Bildschirm, Bilderrahmen enthält.&#10;&#10;Automatisch generierte Beschreibung">
            <a:extLst>
              <a:ext uri="{FF2B5EF4-FFF2-40B4-BE49-F238E27FC236}">
                <a16:creationId xmlns:a16="http://schemas.microsoft.com/office/drawing/2014/main" id="{2BADFE97-6EAB-3011-26F2-821566C28E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" r="1699" b="-3"/>
          <a:stretch/>
        </p:blipFill>
        <p:spPr>
          <a:xfrm>
            <a:off x="20" y="3469102"/>
            <a:ext cx="3252449" cy="3388893"/>
          </a:xfrm>
          <a:prstGeom prst="rect">
            <a:avLst/>
          </a:prstGeom>
        </p:spPr>
      </p:pic>
      <p:pic>
        <p:nvPicPr>
          <p:cNvPr id="3" name="Grafik 2" descr="Ein Bild, das Text, Monitor, Elektronik, Anzeige enthält.&#10;&#10;Automatisch generierte Beschreibung">
            <a:extLst>
              <a:ext uri="{FF2B5EF4-FFF2-40B4-BE49-F238E27FC236}">
                <a16:creationId xmlns:a16="http://schemas.microsoft.com/office/drawing/2014/main" id="{B3B92230-A2E2-E585-535E-7B2E274CF8A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23" r="19072" b="-1"/>
          <a:stretch/>
        </p:blipFill>
        <p:spPr>
          <a:xfrm>
            <a:off x="3326764" y="3469102"/>
            <a:ext cx="3261413" cy="3383280"/>
          </a:xfrm>
          <a:prstGeom prst="rect">
            <a:avLst/>
          </a:prstGeom>
        </p:spPr>
      </p:pic>
      <p:pic>
        <p:nvPicPr>
          <p:cNvPr id="7" name="Grafik 6" descr="Ein Bild, das Text, Küchengerät enthält.&#10;&#10;Automatisch generierte Beschreibung">
            <a:extLst>
              <a:ext uri="{FF2B5EF4-FFF2-40B4-BE49-F238E27FC236}">
                <a16:creationId xmlns:a16="http://schemas.microsoft.com/office/drawing/2014/main" id="{6E776902-0957-8F08-5975-3217E43CC29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8" r="-4" b="5092"/>
          <a:stretch/>
        </p:blipFill>
        <p:spPr>
          <a:xfrm>
            <a:off x="6662472" y="3469102"/>
            <a:ext cx="3243528" cy="338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502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erson, Sport, Tänzer, darstellend enthält.&#10;&#10;Automatisch generierte Beschreibung">
            <a:extLst>
              <a:ext uri="{FF2B5EF4-FFF2-40B4-BE49-F238E27FC236}">
                <a16:creationId xmlns:a16="http://schemas.microsoft.com/office/drawing/2014/main" id="{339F25E8-AB16-C269-1D19-9FDD893788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" b="2"/>
          <a:stretch/>
        </p:blipFill>
        <p:spPr>
          <a:xfrm>
            <a:off x="5217090" y="643467"/>
            <a:ext cx="4167950" cy="5571066"/>
          </a:xfrm>
          <a:prstGeom prst="rect">
            <a:avLst/>
          </a:prstGeom>
        </p:spPr>
      </p:pic>
      <p:pic>
        <p:nvPicPr>
          <p:cNvPr id="3" name="Grafik 2" descr="Ein Bild, das Person, Tänzer, Sport, Personen enthält.&#10;&#10;Automatisch generierte Beschreibung">
            <a:extLst>
              <a:ext uri="{FF2B5EF4-FFF2-40B4-BE49-F238E27FC236}">
                <a16:creationId xmlns:a16="http://schemas.microsoft.com/office/drawing/2014/main" id="{0E5BD96E-8EDE-650F-F804-A8560359AE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" r="2" b="2"/>
          <a:stretch/>
        </p:blipFill>
        <p:spPr>
          <a:xfrm>
            <a:off x="520958" y="643467"/>
            <a:ext cx="416795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572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2023-11-10T14:19:20Z</dcterms:modified>
</cp:coreProperties>
</file>

<file path=docProps/thumbnail.jpeg>
</file>